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720" r:id="rId3"/>
    <p:sldId id="744" r:id="rId4"/>
    <p:sldId id="716" r:id="rId5"/>
    <p:sldId id="773" r:id="rId6"/>
    <p:sldId id="772" r:id="rId7"/>
    <p:sldId id="525" r:id="rId8"/>
    <p:sldId id="781" r:id="rId9"/>
    <p:sldId id="774" r:id="rId10"/>
    <p:sldId id="544" r:id="rId11"/>
    <p:sldId id="780" r:id="rId12"/>
    <p:sldId id="545" r:id="rId13"/>
    <p:sldId id="792" r:id="rId14"/>
    <p:sldId id="546" r:id="rId15"/>
    <p:sldId id="791" r:id="rId16"/>
    <p:sldId id="547" r:id="rId17"/>
    <p:sldId id="548" r:id="rId18"/>
    <p:sldId id="549" r:id="rId19"/>
    <p:sldId id="782" r:id="rId20"/>
    <p:sldId id="550" r:id="rId21"/>
    <p:sldId id="758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1"/>
    <p:restoredTop sz="96405"/>
  </p:normalViewPr>
  <p:slideViewPr>
    <p:cSldViewPr snapToGrid="0" snapToObjects="1">
      <p:cViewPr varScale="1">
        <p:scale>
          <a:sx n="148" d="100"/>
          <a:sy n="14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8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  <a:latin typeface="+mn-lt"/>
              </a:rPr>
              <a:t>OFFSET &amp; PTR </a:t>
            </a:r>
            <a:r>
              <a:rPr lang="en-US" altLang="en-US" sz="4000" dirty="0">
                <a:solidFill>
                  <a:srgbClr val="112EAC"/>
                </a:solidFill>
                <a:latin typeface="+mn-lt"/>
              </a:rPr>
              <a:t>Operator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4218" y="2374817"/>
            <a:ext cx="9683446" cy="3785652"/>
            <a:chOff x="1344218" y="2484545"/>
            <a:chExt cx="9683446" cy="3785652"/>
          </a:xfrm>
        </p:grpSpPr>
        <p:sp>
          <p:nvSpPr>
            <p:cNvPr id="6" name="Rectangle 5"/>
            <p:cNvSpPr/>
            <p:nvPr/>
          </p:nvSpPr>
          <p:spPr>
            <a:xfrm>
              <a:off x="1344218" y="2484545"/>
              <a:ext cx="683051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b="1" dirty="0">
                  <a:solidFill>
                    <a:srgbClr val="2F2A2B"/>
                  </a:solidFill>
                </a:rPr>
                <a:t>.data</a:t>
              </a:r>
            </a:p>
            <a:p>
              <a:pPr lvl="3"/>
              <a:r>
                <a:rPr lang="en-US" dirty="0">
                  <a:solidFill>
                    <a:srgbClr val="2F2A2B"/>
                  </a:solidFill>
                </a:rPr>
                <a:t>myBytes      BYTE 10h,20h,30h,40h</a:t>
              </a:r>
            </a:p>
            <a:p>
              <a:pPr lvl="3"/>
              <a:r>
                <a:rPr lang="en-US" b="1" dirty="0" err="1">
                  <a:solidFill>
                    <a:srgbClr val="112EAC"/>
                  </a:solidFill>
                </a:rPr>
                <a:t>myWords</a:t>
              </a:r>
              <a:r>
                <a:rPr lang="en-US" b="1" dirty="0">
                  <a:solidFill>
                    <a:srgbClr val="112EAC"/>
                  </a:solidFill>
                </a:rPr>
                <a:t>    WORD 8Ah,3Bh,72h,44h,66h</a:t>
              </a:r>
            </a:p>
            <a:p>
              <a:pPr lvl="3"/>
              <a:r>
                <a:rPr lang="en-US" dirty="0" err="1">
                  <a:solidFill>
                    <a:srgbClr val="2F2A2B"/>
                  </a:solidFill>
                </a:rPr>
                <a:t>myDoubles</a:t>
              </a:r>
              <a:r>
                <a:rPr lang="en-US" dirty="0">
                  <a:solidFill>
                    <a:srgbClr val="2F2A2B"/>
                  </a:solidFill>
                </a:rPr>
                <a:t> DWORD 1,2,3,4,5</a:t>
              </a:r>
            </a:p>
            <a:p>
              <a:pPr lvl="3"/>
              <a:r>
                <a:rPr lang="en-US" dirty="0" err="1">
                  <a:solidFill>
                    <a:srgbClr val="2F2A2B"/>
                  </a:solidFill>
                </a:rPr>
                <a:t>myPointer</a:t>
              </a:r>
              <a:r>
                <a:rPr lang="en-US" dirty="0">
                  <a:solidFill>
                    <a:srgbClr val="2F2A2B"/>
                  </a:solidFill>
                </a:rPr>
                <a:t>   DWORD </a:t>
              </a:r>
              <a:r>
                <a:rPr lang="en-US" dirty="0" err="1">
                  <a:solidFill>
                    <a:srgbClr val="2F2A2B"/>
                  </a:solidFill>
                </a:rPr>
                <a:t>myDoubles</a:t>
              </a:r>
              <a:endParaRPr lang="en-US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225040" y="3961873"/>
              <a:ext cx="880262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2F2A2B"/>
                  </a:solidFill>
                </a:rPr>
                <a:t>.code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</a:t>
              </a:r>
              <a:r>
                <a:rPr lang="en-US" b="1" dirty="0">
                  <a:solidFill>
                    <a:srgbClr val="2F2A2B"/>
                  </a:solidFill>
                </a:rPr>
                <a:t>OFFSET</a:t>
              </a:r>
              <a:r>
                <a:rPr lang="en-US" dirty="0">
                  <a:solidFill>
                    <a:srgbClr val="2F2A2B"/>
                  </a:solidFill>
                </a:rPr>
                <a:t> myBytes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]				; a.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eax</a:t>
              </a:r>
              <a:r>
                <a:rPr lang="en-US" dirty="0">
                  <a:solidFill>
                    <a:srgbClr val="2F2A2B"/>
                  </a:solidFill>
                </a:rPr>
                <a:t>, DWORD PTR </a:t>
              </a:r>
              <a:r>
                <a:rPr lang="en-US" dirty="0" err="1">
                  <a:solidFill>
                    <a:srgbClr val="2F2A2B"/>
                  </a:solidFill>
                </a:rPr>
                <a:t>myWords</a:t>
              </a:r>
              <a:r>
                <a:rPr lang="en-US" dirty="0">
                  <a:solidFill>
                    <a:srgbClr val="2F2A2B"/>
                  </a:solidFill>
                </a:rPr>
                <a:t> 		; b. EAX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</a:t>
              </a:r>
              <a:r>
                <a:rPr lang="en-US" dirty="0" err="1">
                  <a:solidFill>
                    <a:srgbClr val="2F2A2B"/>
                  </a:solidFill>
                </a:rPr>
                <a:t>myPointer</a:t>
              </a:r>
              <a:endParaRPr lang="en-US" dirty="0">
                <a:solidFill>
                  <a:srgbClr val="2F2A2B"/>
                </a:solidFill>
              </a:endParaRP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[esi+2] 			; c.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[esi+6] 			; d.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[esi-4] 			; e. AX =</a:t>
              </a:r>
              <a:endParaRPr lang="en-US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16202" y="1801638"/>
            <a:ext cx="9939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760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8(b)</a:t>
            </a:r>
            <a:br>
              <a:rPr lang="en-US" dirty="0"/>
            </a:br>
            <a:r>
              <a:rPr lang="en-US" dirty="0"/>
              <a:t>PTR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 Operator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1310390" y="1907917"/>
            <a:ext cx="9845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>
                <a:latin typeface="+mn-lt"/>
              </a:rPr>
              <a:t>of each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destination operand</a:t>
            </a:r>
            <a:r>
              <a:rPr lang="en-US" altLang="en-US" sz="2000" dirty="0">
                <a:latin typeface="+mn-lt"/>
              </a:rPr>
              <a:t>: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1883665" y="2663249"/>
            <a:ext cx="772972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b="1" dirty="0"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varB</a:t>
            </a:r>
            <a:r>
              <a:rPr lang="en-US" altLang="en-US" sz="1800" dirty="0">
                <a:latin typeface="+mn-lt"/>
              </a:rPr>
              <a:t> BYTE  65h,31h,02h,05h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 WORD  6543h,1202h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 DWORD 12345678h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[varB+2]	; a.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 </a:t>
            </a: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	; b.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</a:t>
            </a:r>
            <a:r>
              <a:rPr lang="en-US" altLang="en-US" sz="1800" dirty="0">
                <a:latin typeface="+mn-lt"/>
              </a:rPr>
              <a:t>[varW+2]	; c.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[varD+2]	; d.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 PTR </a:t>
            </a: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	; e.</a:t>
            </a:r>
          </a:p>
        </p:txBody>
      </p:sp>
    </p:spTree>
    <p:extLst>
      <p:ext uri="{BB962C8B-B14F-4D97-AF65-F5344CB8AC3E}">
        <p14:creationId xmlns:p14="http://schemas.microsoft.com/office/powerpoint/2010/main" val="13597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8(c)</a:t>
            </a:r>
            <a:br>
              <a:rPr lang="en-US" dirty="0"/>
            </a:br>
            <a:r>
              <a:rPr lang="en-US" dirty="0"/>
              <a:t>Checking Memory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</p:spTree>
    <p:extLst>
      <p:ext uri="{BB962C8B-B14F-4D97-AF65-F5344CB8AC3E}">
        <p14:creationId xmlns:p14="http://schemas.microsoft.com/office/powerpoint/2010/main" val="301185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</p:spTree>
    <p:extLst>
      <p:ext uri="{BB962C8B-B14F-4D97-AF65-F5344CB8AC3E}">
        <p14:creationId xmlns:p14="http://schemas.microsoft.com/office/powerpoint/2010/main" val="47888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8(d)</a:t>
            </a:r>
            <a:br>
              <a:rPr lang="en-US" dirty="0"/>
            </a:br>
            <a:r>
              <a:rPr lang="en-US" dirty="0"/>
              <a:t>Type, Length, and </a:t>
            </a:r>
            <a:r>
              <a:rPr lang="en-US" dirty="0" err="1"/>
              <a:t>Sizeof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OFFSET &amp; PTR Operator, </a:t>
            </a:r>
          </a:p>
          <a:p>
            <a:r>
              <a:rPr lang="en-US" dirty="0"/>
              <a:t>Checking Memory Data, Type, Length, &amp; </a:t>
            </a:r>
            <a:r>
              <a:rPr lang="en-US" dirty="0" err="1"/>
              <a:t>Sizeof</a:t>
            </a:r>
            <a:r>
              <a:rPr lang="en-US" dirty="0"/>
              <a:t> Operators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Type, Length, &amp; Sizeof Operators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3032" y="2157306"/>
            <a:ext cx="8016240" cy="413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.data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myBytes BYTE 10h,20h,30h,40h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WORD 3 DUP(?),2000h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BYTE "ABCDE"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.code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myBytes 			; a.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myBytes 		; b.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myBytes 		; c.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d.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e.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f.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		; g.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9991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8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8(a) : OFFSET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8(b): PTR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8(c):</a:t>
            </a:r>
            <a:r>
              <a:rPr lang="en-US" sz="2800" spc="-50" dirty="0">
                <a:highlight>
                  <a:srgbClr val="FFFF00"/>
                </a:highlight>
              </a:rPr>
              <a:t> Checking memory data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8(d): Type, Length and </a:t>
            </a:r>
            <a:r>
              <a:rPr lang="en-US" dirty="0" err="1">
                <a:highlight>
                  <a:srgbClr val="FFFF00"/>
                </a:highlight>
              </a:rPr>
              <a:t>sizeof</a:t>
            </a:r>
            <a:r>
              <a:rPr lang="en-US" dirty="0">
                <a:highlight>
                  <a:srgbClr val="FFFF00"/>
                </a:highlight>
              </a:rPr>
              <a:t> operator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03/12/21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5767" y="1992625"/>
            <a:ext cx="8979408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Create a new application for every question.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Do not use one application with multiple .</a:t>
            </a:r>
            <a:r>
              <a:rPr lang="en-US" dirty="0" err="1"/>
              <a:t>asm</a:t>
            </a:r>
            <a:r>
              <a:rPr lang="en-US" dirty="0"/>
              <a:t> files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The Appendix has the steps for creating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6510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each lab (8a to 8d) do the following:</a:t>
            </a:r>
          </a:p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8(a)</a:t>
            </a:r>
            <a:br>
              <a:rPr lang="en-US" dirty="0"/>
            </a:br>
            <a:r>
              <a:rPr lang="en-US" sz="4500" dirty="0"/>
              <a:t>OFFSET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13079</TotalTime>
  <Words>1469</Words>
  <Application>Microsoft Macintosh PowerPoint</Application>
  <PresentationFormat>Widescreen</PresentationFormat>
  <Paragraphs>246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8 Instructions</vt:lpstr>
      <vt:lpstr>Plan early …</vt:lpstr>
      <vt:lpstr>Directions</vt:lpstr>
      <vt:lpstr>Submission Instruction</vt:lpstr>
      <vt:lpstr>Lab 8(a) OFFSET operator</vt:lpstr>
      <vt:lpstr>OFFSET &amp; PTR Operator</vt:lpstr>
      <vt:lpstr>Lab 8(b) PTR operator</vt:lpstr>
      <vt:lpstr>PTR Operator</vt:lpstr>
      <vt:lpstr>Lab 8(c) Checking Memory Data</vt:lpstr>
      <vt:lpstr>Checking Memory Data</vt:lpstr>
      <vt:lpstr>Checking Memory Data</vt:lpstr>
      <vt:lpstr>Checking Memory Data</vt:lpstr>
      <vt:lpstr>Checking Memory Data</vt:lpstr>
      <vt:lpstr>Checking Memory Data</vt:lpstr>
      <vt:lpstr>Lab 8(d) Type, Length, and Sizeof </vt:lpstr>
      <vt:lpstr>Type, Length, &amp; Sizeof Operators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206</cp:revision>
  <dcterms:created xsi:type="dcterms:W3CDTF">2020-12-18T04:27:11Z</dcterms:created>
  <dcterms:modified xsi:type="dcterms:W3CDTF">2021-03-03T18:52:53Z</dcterms:modified>
</cp:coreProperties>
</file>